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1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842"/>
  </p:normalViewPr>
  <p:slideViewPr>
    <p:cSldViewPr snapToGrid="0" snapToObjects="1">
      <p:cViewPr>
        <p:scale>
          <a:sx n="100" d="100"/>
          <a:sy n="100" d="100"/>
        </p:scale>
        <p:origin x="100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62B2E0-F9B8-5D4C-BB5F-B198233DE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BE8BE50-2AAE-F049-9C47-66FB2ACEB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ADD97AD-8F75-7B45-B53E-D402D859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E095-8B77-FE46-A8C4-8D0ED8D9FA68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02E4554-2C78-2B47-A381-60138B5A8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4E656B2-0AEC-784C-9E75-957BC76AF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DCAF-D0A5-924E-B618-F9CFEACC511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96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D44B46-D65B-9D4C-B40B-B90FBE32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7CA54DC-14FF-1849-AACE-972EE96C7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225D8A8-9A60-7E46-979F-E90F9257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E095-8B77-FE46-A8C4-8D0ED8D9FA68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50F67C-80DE-D647-9FF9-D31FD9AC4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E3CF68B-D1D4-E44A-8339-22BA9951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DCAF-D0A5-924E-B618-F9CFEACC511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926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E5B9BAF-9DBC-5A43-A01C-321C59657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3BAA3F3-DD0A-CA4B-8F01-6686A00BF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A0CCC47-9684-FF44-AAC4-0A0912751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E095-8B77-FE46-A8C4-8D0ED8D9FA68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D0DF24-81B2-5E44-AFEA-349F31A1D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6FEF3B4-1D1A-344B-AC04-BCD358B3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DCAF-D0A5-924E-B618-F9CFEACC511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315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708D9-1A79-8D42-BA11-48E721B4D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35FDCB7-3DE5-734B-9830-4629060CC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D848B6A-DBA0-234A-B72A-DBB4C526D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E095-8B77-FE46-A8C4-8D0ED8D9FA68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74D5869-1104-BC43-9273-877119978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C92A80F-8780-F549-9C1B-857D01F5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DCAF-D0A5-924E-B618-F9CFEACC511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90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ADEE8D-EFF8-004D-89B0-75F92EEC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31738A-0537-9546-A76D-D75143AAB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9B123C8-7AA7-E943-A0E0-CF9AC1D89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E095-8B77-FE46-A8C4-8D0ED8D9FA68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4D2376C-FAC7-F144-B1C4-F8183B25A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F8B3314-C00C-3C4F-9CDB-D04CB040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DCAF-D0A5-924E-B618-F9CFEACC511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701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65F783-3334-CF40-A22C-D056E106E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28E66D-33B3-8446-A96D-47AEFCF7B0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88FAEE9-1428-E644-98F3-4E41AE017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EBFC853-C7B8-984F-8BA9-620C3C44E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E095-8B77-FE46-A8C4-8D0ED8D9FA68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B88D1F6-156C-2745-B65A-AB33980DC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A271196-D322-6041-8D9F-938103C9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DCAF-D0A5-924E-B618-F9CFEACC511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12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20E1ED-7021-C246-8FDD-F0073AB13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00C0231-6F6D-F242-A2AA-2C0F8F013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4961797-A524-8448-BA3F-CAE3D96AE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358F023-5EB1-D046-A2E4-7082914FA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9E565AA-C489-4242-B127-19EFA68F8F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4A8834F-945D-9546-9803-2E4DB18F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E095-8B77-FE46-A8C4-8D0ED8D9FA68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DC5E282-23E8-1941-9F14-87E827490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4C47C5C-F064-7843-8892-34C70E911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DCAF-D0A5-924E-B618-F9CFEACC511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688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225EEB-18C1-3044-8759-0B0281BB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772909F-1701-7E46-B58D-E2F291D40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E095-8B77-FE46-A8C4-8D0ED8D9FA68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611E7BD-0092-104C-80B9-434E5764D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F006581-BB9D-D541-9603-251081540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DCAF-D0A5-924E-B618-F9CFEACC511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76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4E26646-FDEE-9A4E-A801-DCD17C548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E095-8B77-FE46-A8C4-8D0ED8D9FA68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7E44307-6FF1-6B40-9019-F8FB578A5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91B3F21-E0BF-C142-91D6-41C60FB2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DCAF-D0A5-924E-B618-F9CFEACC511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437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9906D-6880-544B-8F03-FCE600137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D969EB-297E-0246-9A7E-4A089FFCB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E687412-6C6D-0647-8712-BE5129B43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3F56A6E-111B-ED4C-B6FF-202B6485A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E095-8B77-FE46-A8C4-8D0ED8D9FA68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F926F31-8A6C-8343-9740-7A163091E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F9675EC-D78F-0344-ABA7-6FC7534F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DCAF-D0A5-924E-B618-F9CFEACC511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623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A87675-7D4C-354B-9DF8-7526107C5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5613457-82FA-0843-B0AD-3F75CBAF5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28CFFA1-D59E-B14C-BBD4-9B3E83FE9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B8A5861-3876-2648-BCDA-B56BBF6F2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E095-8B77-FE46-A8C4-8D0ED8D9FA68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2238D64-926E-6540-8788-753C5F54A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7A85E30-23A0-1F46-B391-79D23EEF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DCAF-D0A5-924E-B618-F9CFEACC511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8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53AAB9C-9D3A-4E4E-BB0A-232ACC34A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6101AE4-A7BE-534A-9C32-320B30EC7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2778FF7-B087-D141-AD26-6EF6473F0F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EE095-8B77-FE46-A8C4-8D0ED8D9FA68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196B456-C54F-B243-95A5-962E57092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F804A4-7F2B-B34C-98D4-18310AE46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DDCAF-D0A5-924E-B618-F9CFEACC511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184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63A302-2029-5448-9E12-71FBD9E531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CLUSTERING???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D230F54-FA13-3D45-8803-A3DD94F8D2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182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D2C1D57C-1712-884C-9D63-F9AF91309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71" y="0"/>
            <a:ext cx="5537200" cy="35306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26123CF2-5A72-C147-85BF-5FD633CE5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3270"/>
            <a:ext cx="5537200" cy="35306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0B4F14D-5489-8E41-A18A-235034A7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165768"/>
            <a:ext cx="10515600" cy="1325563"/>
          </a:xfrm>
        </p:spPr>
        <p:txBody>
          <a:bodyPr>
            <a:normAutofit/>
          </a:bodyPr>
          <a:lstStyle/>
          <a:p>
            <a:r>
              <a:rPr lang="en-GB" sz="2800" dirty="0"/>
              <a:t>Cluster 1 and 2 based on thickness/</a:t>
            </a:r>
            <a:br>
              <a:rPr lang="en-GB" sz="2800" dirty="0"/>
            </a:br>
            <a:r>
              <a:rPr lang="en-GB" sz="2800" dirty="0"/>
              <a:t>integrated intensity, </a:t>
            </a:r>
            <a:r>
              <a:rPr lang="en-GB" sz="2800" dirty="0" err="1"/>
              <a:t>normilized</a:t>
            </a:r>
            <a:r>
              <a:rPr lang="en-GB" sz="2800" dirty="0"/>
              <a:t>: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4BAC0BE7-7DEF-2241-8CB1-9FCA30A99F9B}"/>
              </a:ext>
            </a:extLst>
          </p:cNvPr>
          <p:cNvSpPr txBox="1"/>
          <p:nvPr/>
        </p:nvSpPr>
        <p:spPr>
          <a:xfrm>
            <a:off x="3414043" y="2249355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2&amp;3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0E32595C-9B92-E44A-BB45-3D902B328EB6}"/>
              </a:ext>
            </a:extLst>
          </p:cNvPr>
          <p:cNvSpPr txBox="1"/>
          <p:nvPr/>
        </p:nvSpPr>
        <p:spPr>
          <a:xfrm>
            <a:off x="10430187" y="4187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37EFACE1-1A01-4046-BDC8-73FAE5F5BE14}"/>
              </a:ext>
            </a:extLst>
          </p:cNvPr>
          <p:cNvCxnSpPr>
            <a:cxnSpLocks/>
          </p:cNvCxnSpPr>
          <p:nvPr/>
        </p:nvCxnSpPr>
        <p:spPr>
          <a:xfrm flipV="1">
            <a:off x="5104820" y="1847054"/>
            <a:ext cx="1624593" cy="14852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74CAFC11-B8F7-BE4D-A753-1DCABD6D8A7D}"/>
              </a:ext>
            </a:extLst>
          </p:cNvPr>
          <p:cNvCxnSpPr>
            <a:cxnSpLocks/>
          </p:cNvCxnSpPr>
          <p:nvPr/>
        </p:nvCxnSpPr>
        <p:spPr>
          <a:xfrm>
            <a:off x="5104820" y="3362573"/>
            <a:ext cx="1624593" cy="18141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vak 32">
            <a:extLst>
              <a:ext uri="{FF2B5EF4-FFF2-40B4-BE49-F238E27FC236}">
                <a16:creationId xmlns:a16="http://schemas.microsoft.com/office/drawing/2014/main" id="{71712FC2-BD22-294E-9835-DA19286633CD}"/>
              </a:ext>
            </a:extLst>
          </p:cNvPr>
          <p:cNvSpPr txBox="1"/>
          <p:nvPr/>
        </p:nvSpPr>
        <p:spPr>
          <a:xfrm>
            <a:off x="875320" y="5371025"/>
            <a:ext cx="52837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Combining cluster 2&amp;3 together does not work, and</a:t>
            </a:r>
          </a:p>
          <a:p>
            <a:r>
              <a:rPr lang="en-GB" dirty="0"/>
              <a:t>now the values in between pose a problem also when </a:t>
            </a:r>
          </a:p>
          <a:p>
            <a:r>
              <a:rPr lang="en-GB" dirty="0"/>
              <a:t>normalized…</a:t>
            </a:r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641B3040-8196-624E-9D9A-31401901DCA3}"/>
              </a:ext>
            </a:extLst>
          </p:cNvPr>
          <p:cNvCxnSpPr>
            <a:cxnSpLocks/>
          </p:cNvCxnSpPr>
          <p:nvPr/>
        </p:nvCxnSpPr>
        <p:spPr>
          <a:xfrm flipH="1" flipV="1">
            <a:off x="2107301" y="4369592"/>
            <a:ext cx="315215" cy="10782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DE6DD2D1-2874-784D-BE69-4B3C992FA8EF}"/>
              </a:ext>
            </a:extLst>
          </p:cNvPr>
          <p:cNvSpPr txBox="1"/>
          <p:nvPr/>
        </p:nvSpPr>
        <p:spPr>
          <a:xfrm>
            <a:off x="2328731" y="43006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28</a:t>
            </a: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E9C2CA12-1BC6-274E-A74F-8302EF7EE473}"/>
              </a:ext>
            </a:extLst>
          </p:cNvPr>
          <p:cNvCxnSpPr>
            <a:cxnSpLocks/>
          </p:cNvCxnSpPr>
          <p:nvPr/>
        </p:nvCxnSpPr>
        <p:spPr>
          <a:xfrm>
            <a:off x="1633076" y="3943071"/>
            <a:ext cx="474225" cy="3008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34B07C37-DD07-8942-9E25-C299E13743A4}"/>
              </a:ext>
            </a:extLst>
          </p:cNvPr>
          <p:cNvSpPr txBox="1"/>
          <p:nvPr/>
        </p:nvSpPr>
        <p:spPr>
          <a:xfrm>
            <a:off x="1306747" y="37773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29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06A7479-486C-AD4F-9EF8-59F90DC51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271" y="3327400"/>
            <a:ext cx="5537200" cy="3530600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39ED2DD2-B355-314A-951D-374D18CB88C3}"/>
              </a:ext>
            </a:extLst>
          </p:cNvPr>
          <p:cNvSpPr txBox="1"/>
          <p:nvPr/>
        </p:nvSpPr>
        <p:spPr>
          <a:xfrm>
            <a:off x="10627171" y="384637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81424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29FAAB1C-0CBB-C646-9D88-A0B3A656E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49" y="1846142"/>
            <a:ext cx="7065969" cy="454708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0B4F14D-5489-8E41-A18A-235034A7F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based on thickness/integrated intensity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9431B3D-043B-9A46-B0DA-98EB5B15DACF}"/>
              </a:ext>
            </a:extLst>
          </p:cNvPr>
          <p:cNvSpPr/>
          <p:nvPr/>
        </p:nvSpPr>
        <p:spPr>
          <a:xfrm>
            <a:off x="940420" y="2228553"/>
            <a:ext cx="2040673" cy="3009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27D38FA1-A591-444B-8627-6668985A8C2D}"/>
              </a:ext>
            </a:extLst>
          </p:cNvPr>
          <p:cNvSpPr/>
          <p:nvPr/>
        </p:nvSpPr>
        <p:spPr>
          <a:xfrm>
            <a:off x="3044283" y="2750269"/>
            <a:ext cx="1092820" cy="3009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A030D554-7957-3C40-844B-216AEE115E57}"/>
              </a:ext>
            </a:extLst>
          </p:cNvPr>
          <p:cNvSpPr/>
          <p:nvPr/>
        </p:nvSpPr>
        <p:spPr>
          <a:xfrm>
            <a:off x="4990078" y="5425236"/>
            <a:ext cx="2360340" cy="3009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2E4E935D-A7B7-BD4C-B5B2-DD8AF655FBA7}"/>
              </a:ext>
            </a:extLst>
          </p:cNvPr>
          <p:cNvSpPr txBox="1"/>
          <p:nvPr/>
        </p:nvSpPr>
        <p:spPr>
          <a:xfrm>
            <a:off x="1409936" y="3182034"/>
            <a:ext cx="1615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</a:rPr>
              <a:t>clusters</a:t>
            </a:r>
          </a:p>
        </p:txBody>
      </p:sp>
      <p:sp>
        <p:nvSpPr>
          <p:cNvPr id="3" name="Afgeronde rechthoek 2">
            <a:extLst>
              <a:ext uri="{FF2B5EF4-FFF2-40B4-BE49-F238E27FC236}">
                <a16:creationId xmlns:a16="http://schemas.microsoft.com/office/drawing/2014/main" id="{C25A5677-6998-0549-A909-DDB576454E2E}"/>
              </a:ext>
            </a:extLst>
          </p:cNvPr>
          <p:cNvSpPr/>
          <p:nvPr/>
        </p:nvSpPr>
        <p:spPr>
          <a:xfrm>
            <a:off x="4038601" y="2750269"/>
            <a:ext cx="951478" cy="2837731"/>
          </a:xfrm>
          <a:prstGeom prst="roundRect">
            <a:avLst>
              <a:gd name="adj" fmla="val 27089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fgeronde rechthoek 14">
            <a:extLst>
              <a:ext uri="{FF2B5EF4-FFF2-40B4-BE49-F238E27FC236}">
                <a16:creationId xmlns:a16="http://schemas.microsoft.com/office/drawing/2014/main" id="{D0E47785-F20F-F045-B5AA-B042D56BD039}"/>
              </a:ext>
            </a:extLst>
          </p:cNvPr>
          <p:cNvSpPr/>
          <p:nvPr/>
        </p:nvSpPr>
        <p:spPr>
          <a:xfrm>
            <a:off x="2778651" y="2228553"/>
            <a:ext cx="406974" cy="798027"/>
          </a:xfrm>
          <a:prstGeom prst="roundRect">
            <a:avLst>
              <a:gd name="adj" fmla="val 27089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9CA59D68-B96C-5744-868E-984090B0824F}"/>
              </a:ext>
            </a:extLst>
          </p:cNvPr>
          <p:cNvSpPr txBox="1"/>
          <p:nvPr/>
        </p:nvSpPr>
        <p:spPr>
          <a:xfrm>
            <a:off x="5023856" y="2304400"/>
            <a:ext cx="2286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00B050"/>
                </a:solidFill>
              </a:rPr>
              <a:t>in between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D285B0F-B51B-3740-A400-1FD01A4F21B0}"/>
              </a:ext>
            </a:extLst>
          </p:cNvPr>
          <p:cNvSpPr txBox="1"/>
          <p:nvPr/>
        </p:nvSpPr>
        <p:spPr>
          <a:xfrm>
            <a:off x="7835900" y="3199376"/>
            <a:ext cx="4071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WHAT IF: instead of clustering, we give in the integrated intensity of each spectrum as an extra trainings variable???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BE843AE-AF16-6140-8C98-0199BF0848E6}"/>
              </a:ext>
            </a:extLst>
          </p:cNvPr>
          <p:cNvSpPr txBox="1"/>
          <p:nvPr/>
        </p:nvSpPr>
        <p:spPr>
          <a:xfrm>
            <a:off x="7620000" y="1690688"/>
            <a:ext cx="363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B050"/>
                </a:solidFill>
              </a:rPr>
              <a:t>WHAT TO DO WITH IN BETWEEN VALUES??</a:t>
            </a:r>
          </a:p>
        </p:txBody>
      </p:sp>
    </p:spTree>
    <p:extLst>
      <p:ext uri="{BB962C8B-B14F-4D97-AF65-F5344CB8AC3E}">
        <p14:creationId xmlns:p14="http://schemas.microsoft.com/office/powerpoint/2010/main" val="4231091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53EE36-E8BB-4B42-B4A0-2605378A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Integrated intensity image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8FAC29-8424-EA49-B3B6-58CB26B59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0C55AAF-F1E8-444D-AE0C-E29AA43F8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4"/>
            <a:ext cx="6528535" cy="448627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DFCAC51-70E2-1140-8B8F-0A114BC02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288" t="6740" r="16475" b="52652"/>
          <a:stretch/>
        </p:blipFill>
        <p:spPr>
          <a:xfrm>
            <a:off x="9074257" y="337532"/>
            <a:ext cx="123987" cy="5974368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815B210B-7F22-BC4B-8C40-65B8F63BBF45}"/>
              </a:ext>
            </a:extLst>
          </p:cNvPr>
          <p:cNvSpPr/>
          <p:nvPr/>
        </p:nvSpPr>
        <p:spPr>
          <a:xfrm>
            <a:off x="6321625" y="2107581"/>
            <a:ext cx="63677" cy="17050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F6AB8E9F-FE10-4042-97C0-08892496B6A1}"/>
              </a:ext>
            </a:extLst>
          </p:cNvPr>
          <p:cNvCxnSpPr>
            <a:cxnSpLocks/>
            <a:stCxn id="6" idx="0"/>
            <a:endCxn id="5" idx="0"/>
          </p:cNvCxnSpPr>
          <p:nvPr/>
        </p:nvCxnSpPr>
        <p:spPr>
          <a:xfrm flipV="1">
            <a:off x="6353464" y="337532"/>
            <a:ext cx="2782787" cy="1770049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DBCC5762-D680-2B49-95C2-CA8F6BADDE02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353464" y="3812583"/>
            <a:ext cx="2782787" cy="2499317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D745B680-91BF-EB49-A2C8-A5D748C5FA99}"/>
              </a:ext>
            </a:extLst>
          </p:cNvPr>
          <p:cNvSpPr txBox="1"/>
          <p:nvPr/>
        </p:nvSpPr>
        <p:spPr>
          <a:xfrm>
            <a:off x="7366734" y="2573314"/>
            <a:ext cx="1609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00B0F0"/>
                </a:solidFill>
              </a:rPr>
              <a:t>FOCUS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BC3331CF-0A51-ED46-B98F-9AD14C379821}"/>
              </a:ext>
            </a:extLst>
          </p:cNvPr>
          <p:cNvSpPr txBox="1"/>
          <p:nvPr/>
        </p:nvSpPr>
        <p:spPr>
          <a:xfrm>
            <a:off x="9198244" y="230188"/>
            <a:ext cx="79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pixel 0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61342C19-37E8-364F-8AF8-24D47A698780}"/>
              </a:ext>
            </a:extLst>
          </p:cNvPr>
          <p:cNvSpPr txBox="1"/>
          <p:nvPr/>
        </p:nvSpPr>
        <p:spPr>
          <a:xfrm>
            <a:off x="9198244" y="6048200"/>
            <a:ext cx="90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pixel 46</a:t>
            </a:r>
          </a:p>
        </p:txBody>
      </p:sp>
    </p:spTree>
    <p:extLst>
      <p:ext uri="{BB962C8B-B14F-4D97-AF65-F5344CB8AC3E}">
        <p14:creationId xmlns:p14="http://schemas.microsoft.com/office/powerpoint/2010/main" val="1641060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794873-BE89-2B47-80F6-E02443C9F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spectra: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5962141D-8825-004B-BC9A-A4DE4207D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0625" y="1411753"/>
            <a:ext cx="5537200" cy="35306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3BC88AB-23FB-A947-AF9C-551494143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411753"/>
            <a:ext cx="5816600" cy="353060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300C6488-41D1-B84B-8EC7-CA286596EFAD}"/>
              </a:ext>
            </a:extLst>
          </p:cNvPr>
          <p:cNvSpPr txBox="1"/>
          <p:nvPr/>
        </p:nvSpPr>
        <p:spPr>
          <a:xfrm>
            <a:off x="10387013" y="1411753"/>
            <a:ext cx="1232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normalized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51C801F1-D6DF-2B4C-9629-EA3842C40B37}"/>
              </a:ext>
            </a:extLst>
          </p:cNvPr>
          <p:cNvSpPr txBox="1"/>
          <p:nvPr/>
        </p:nvSpPr>
        <p:spPr>
          <a:xfrm>
            <a:off x="2814638" y="5272088"/>
            <a:ext cx="83926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Quite obvious that trying to find a single ZLP prediction for all pixels will not be feasible:</a:t>
            </a:r>
          </a:p>
          <a:p>
            <a:r>
              <a:rPr lang="en-GB" dirty="0" err="1"/>
              <a:t>difer</a:t>
            </a:r>
            <a:r>
              <a:rPr lang="en-GB" dirty="0"/>
              <a:t> to much both in amplitude and in HPW.</a:t>
            </a:r>
          </a:p>
          <a:p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 need to cluster?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7716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B4F14D-5489-8E41-A18A-235034A7F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based on thickness/integrated intensity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50FF58-B33A-264A-A102-EDF72E168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7B4E845-2E33-9442-A00D-BDFCE691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754" y="1825625"/>
            <a:ext cx="7022622" cy="435133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535452F5-EC6F-0A4A-89B6-27E647754773}"/>
              </a:ext>
            </a:extLst>
          </p:cNvPr>
          <p:cNvSpPr txBox="1"/>
          <p:nvPr/>
        </p:nvSpPr>
        <p:spPr>
          <a:xfrm>
            <a:off x="4186238" y="1690688"/>
            <a:ext cx="438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integrated intensity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7E095CA-044C-FC43-9CB9-7CE8451327AF}"/>
              </a:ext>
            </a:extLst>
          </p:cNvPr>
          <p:cNvSpPr/>
          <p:nvPr/>
        </p:nvSpPr>
        <p:spPr>
          <a:xfrm rot="16200000">
            <a:off x="1644723" y="3816628"/>
            <a:ext cx="201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integrated intensity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574978F-2CA4-514A-81FE-A36398BD8628}"/>
              </a:ext>
            </a:extLst>
          </p:cNvPr>
          <p:cNvSpPr/>
          <p:nvPr/>
        </p:nvSpPr>
        <p:spPr>
          <a:xfrm>
            <a:off x="6096000" y="5992297"/>
            <a:ext cx="621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pixel</a:t>
            </a:r>
          </a:p>
        </p:txBody>
      </p:sp>
    </p:spTree>
    <p:extLst>
      <p:ext uri="{BB962C8B-B14F-4D97-AF65-F5344CB8AC3E}">
        <p14:creationId xmlns:p14="http://schemas.microsoft.com/office/powerpoint/2010/main" val="3118929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29FAAB1C-0CBB-C646-9D88-A0B3A656E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849" y="1769942"/>
            <a:ext cx="7065969" cy="454708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0B4F14D-5489-8E41-A18A-235034A7F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based on thickness/integrated intensity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9431B3D-043B-9A46-B0DA-98EB5B15DACF}"/>
              </a:ext>
            </a:extLst>
          </p:cNvPr>
          <p:cNvSpPr/>
          <p:nvPr/>
        </p:nvSpPr>
        <p:spPr>
          <a:xfrm>
            <a:off x="3378820" y="2152353"/>
            <a:ext cx="2040673" cy="3009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27D38FA1-A591-444B-8627-6668985A8C2D}"/>
              </a:ext>
            </a:extLst>
          </p:cNvPr>
          <p:cNvSpPr/>
          <p:nvPr/>
        </p:nvSpPr>
        <p:spPr>
          <a:xfrm>
            <a:off x="5482683" y="2674069"/>
            <a:ext cx="1092820" cy="3009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A030D554-7957-3C40-844B-216AEE115E57}"/>
              </a:ext>
            </a:extLst>
          </p:cNvPr>
          <p:cNvSpPr/>
          <p:nvPr/>
        </p:nvSpPr>
        <p:spPr>
          <a:xfrm>
            <a:off x="7428478" y="5349036"/>
            <a:ext cx="2360340" cy="3009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2E4E935D-A7B7-BD4C-B5B2-DD8AF655FBA7}"/>
              </a:ext>
            </a:extLst>
          </p:cNvPr>
          <p:cNvSpPr txBox="1"/>
          <p:nvPr/>
        </p:nvSpPr>
        <p:spPr>
          <a:xfrm>
            <a:off x="3848336" y="3105834"/>
            <a:ext cx="1615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</a:rPr>
              <a:t>clusters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E79B990-1D0D-A649-80A9-040A96A3D178}"/>
              </a:ext>
            </a:extLst>
          </p:cNvPr>
          <p:cNvSpPr txBox="1"/>
          <p:nvPr/>
        </p:nvSpPr>
        <p:spPr>
          <a:xfrm>
            <a:off x="4288809" y="167225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E9F1A0C9-8F65-D445-BA10-C5355BE88917}"/>
              </a:ext>
            </a:extLst>
          </p:cNvPr>
          <p:cNvSpPr txBox="1"/>
          <p:nvPr/>
        </p:nvSpPr>
        <p:spPr>
          <a:xfrm>
            <a:off x="5891760" y="219165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1994D2E1-0179-3D4A-BE22-DC581E1D50F4}"/>
              </a:ext>
            </a:extLst>
          </p:cNvPr>
          <p:cNvSpPr txBox="1"/>
          <p:nvPr/>
        </p:nvSpPr>
        <p:spPr>
          <a:xfrm>
            <a:off x="8424944" y="482581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94154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C18AD-05E1-7E4D-A668-1A6A6B730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Spectra in clusters, not normalized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B1F71C-D2B4-714B-8CAE-A646FCA83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45744BD-8B7E-8D46-98F7-CF92C32B0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77015"/>
            <a:ext cx="4134148" cy="250937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40764DFC-2622-BF4F-B527-CD910BD0C343}"/>
              </a:ext>
            </a:extLst>
          </p:cNvPr>
          <p:cNvSpPr txBox="1"/>
          <p:nvPr/>
        </p:nvSpPr>
        <p:spPr>
          <a:xfrm>
            <a:off x="2380264" y="246664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CAD8E57-09A9-194F-8DB9-7640A5BDF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150" y="2877016"/>
            <a:ext cx="4134148" cy="250937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08E6031-6E72-F741-A4B4-27D3AAEF9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486" y="2879695"/>
            <a:ext cx="4012513" cy="2506694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AE892312-11B5-254E-B7E5-811553F82E10}"/>
              </a:ext>
            </a:extLst>
          </p:cNvPr>
          <p:cNvSpPr txBox="1"/>
          <p:nvPr/>
        </p:nvSpPr>
        <p:spPr>
          <a:xfrm>
            <a:off x="6201224" y="246664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91B1A61-5866-6B45-83AF-7CBBD9AA943B}"/>
              </a:ext>
            </a:extLst>
          </p:cNvPr>
          <p:cNvSpPr txBox="1"/>
          <p:nvPr/>
        </p:nvSpPr>
        <p:spPr>
          <a:xfrm>
            <a:off x="10109770" y="246664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CEF3767-0F75-B54F-AC09-32E13BC0A086}"/>
              </a:ext>
            </a:extLst>
          </p:cNvPr>
          <p:cNvSpPr txBox="1"/>
          <p:nvPr/>
        </p:nvSpPr>
        <p:spPr>
          <a:xfrm>
            <a:off x="4645923" y="5597010"/>
            <a:ext cx="62303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Would probably work right!!</a:t>
            </a:r>
          </a:p>
          <a:p>
            <a:r>
              <a:rPr lang="en-GB" sz="2800" dirty="0"/>
              <a:t>But… what about the in between values? </a:t>
            </a:r>
          </a:p>
        </p:txBody>
      </p:sp>
    </p:spTree>
    <p:extLst>
      <p:ext uri="{BB962C8B-B14F-4D97-AF65-F5344CB8AC3E}">
        <p14:creationId xmlns:p14="http://schemas.microsoft.com/office/powerpoint/2010/main" val="3565635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B4F14D-5489-8E41-A18A-235034A7F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 1 and 2, and in between values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41B25FD-A58F-C047-8842-F13D52F9A26E}"/>
              </a:ext>
            </a:extLst>
          </p:cNvPr>
          <p:cNvGrpSpPr/>
          <p:nvPr/>
        </p:nvGrpSpPr>
        <p:grpSpPr>
          <a:xfrm>
            <a:off x="0" y="2218669"/>
            <a:ext cx="5718624" cy="3513058"/>
            <a:chOff x="2722849" y="1672259"/>
            <a:chExt cx="7065969" cy="4644765"/>
          </a:xfrm>
        </p:grpSpPr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29FAAB1C-0CBB-C646-9D88-A0B3A656E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2849" y="1769942"/>
              <a:ext cx="7065969" cy="4547082"/>
            </a:xfrm>
            <a:prstGeom prst="rect">
              <a:avLst/>
            </a:prstGeom>
          </p:spPr>
        </p:pic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E9431B3D-043B-9A46-B0DA-98EB5B15DACF}"/>
                </a:ext>
              </a:extLst>
            </p:cNvPr>
            <p:cNvSpPr/>
            <p:nvPr/>
          </p:nvSpPr>
          <p:spPr>
            <a:xfrm>
              <a:off x="3378820" y="2152353"/>
              <a:ext cx="2040673" cy="30091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27D38FA1-A591-444B-8627-6668985A8C2D}"/>
                </a:ext>
              </a:extLst>
            </p:cNvPr>
            <p:cNvSpPr/>
            <p:nvPr/>
          </p:nvSpPr>
          <p:spPr>
            <a:xfrm>
              <a:off x="5482683" y="2674069"/>
              <a:ext cx="1092820" cy="30091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A030D554-7957-3C40-844B-216AEE115E57}"/>
                </a:ext>
              </a:extLst>
            </p:cNvPr>
            <p:cNvSpPr/>
            <p:nvPr/>
          </p:nvSpPr>
          <p:spPr>
            <a:xfrm>
              <a:off x="7428478" y="5349036"/>
              <a:ext cx="2360340" cy="30091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BE79B990-1D0D-A649-80A9-040A96A3D178}"/>
                </a:ext>
              </a:extLst>
            </p:cNvPr>
            <p:cNvSpPr txBox="1"/>
            <p:nvPr/>
          </p:nvSpPr>
          <p:spPr>
            <a:xfrm>
              <a:off x="4288809" y="167225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E9F1A0C9-8F65-D445-BA10-C5355BE88917}"/>
                </a:ext>
              </a:extLst>
            </p:cNvPr>
            <p:cNvSpPr txBox="1"/>
            <p:nvPr/>
          </p:nvSpPr>
          <p:spPr>
            <a:xfrm>
              <a:off x="5891760" y="2191658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1994D2E1-0179-3D4A-BE22-DC581E1D50F4}"/>
                </a:ext>
              </a:extLst>
            </p:cNvPr>
            <p:cNvSpPr txBox="1"/>
            <p:nvPr/>
          </p:nvSpPr>
          <p:spPr>
            <a:xfrm>
              <a:off x="8424944" y="4825816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4" name="Rechte verbindingslijn met pijl 3">
              <a:extLst>
                <a:ext uri="{FF2B5EF4-FFF2-40B4-BE49-F238E27FC236}">
                  <a16:creationId xmlns:a16="http://schemas.microsoft.com/office/drawing/2014/main" id="{ABD9B941-5842-894D-9D8A-F7EF2B35A83A}"/>
                </a:ext>
              </a:extLst>
            </p:cNvPr>
            <p:cNvCxnSpPr/>
            <p:nvPr/>
          </p:nvCxnSpPr>
          <p:spPr>
            <a:xfrm flipV="1">
              <a:off x="4917688" y="2453268"/>
              <a:ext cx="345688" cy="26161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met pijl 16">
              <a:extLst>
                <a:ext uri="{FF2B5EF4-FFF2-40B4-BE49-F238E27FC236}">
                  <a16:creationId xmlns:a16="http://schemas.microsoft.com/office/drawing/2014/main" id="{37807428-19B7-1142-9AA3-FFA71EFA8911}"/>
                </a:ext>
              </a:extLst>
            </p:cNvPr>
            <p:cNvCxnSpPr/>
            <p:nvPr/>
          </p:nvCxnSpPr>
          <p:spPr>
            <a:xfrm flipV="1">
              <a:off x="5073805" y="2754183"/>
              <a:ext cx="345688" cy="26161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357AF0B6-A5E8-1545-A30F-0E2EB800B006}"/>
                </a:ext>
              </a:extLst>
            </p:cNvPr>
            <p:cNvSpPr txBox="1"/>
            <p:nvPr/>
          </p:nvSpPr>
          <p:spPr>
            <a:xfrm>
              <a:off x="4572000" y="258407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</a:rPr>
                <a:t>15</a:t>
              </a:r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3E3D947A-AFBE-064E-9CE3-21243E3330A8}"/>
                </a:ext>
              </a:extLst>
            </p:cNvPr>
            <p:cNvSpPr txBox="1"/>
            <p:nvPr/>
          </p:nvSpPr>
          <p:spPr>
            <a:xfrm>
              <a:off x="4737540" y="289954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</a:rPr>
                <a:t>16</a:t>
              </a:r>
            </a:p>
          </p:txBody>
        </p:sp>
      </p:grpSp>
      <p:sp>
        <p:nvSpPr>
          <p:cNvPr id="7" name="Rechthoek 6">
            <a:extLst>
              <a:ext uri="{FF2B5EF4-FFF2-40B4-BE49-F238E27FC236}">
                <a16:creationId xmlns:a16="http://schemas.microsoft.com/office/drawing/2014/main" id="{16799A3C-1C5D-4B40-A468-DBF0BBD84F72}"/>
              </a:ext>
            </a:extLst>
          </p:cNvPr>
          <p:cNvSpPr/>
          <p:nvPr/>
        </p:nvSpPr>
        <p:spPr>
          <a:xfrm>
            <a:off x="401443" y="2486722"/>
            <a:ext cx="2631689" cy="94227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9F0E2218-7B1E-024C-840D-73C4BC997CA0}"/>
              </a:ext>
            </a:extLst>
          </p:cNvPr>
          <p:cNvCxnSpPr>
            <a:cxnSpLocks/>
          </p:cNvCxnSpPr>
          <p:nvPr/>
        </p:nvCxnSpPr>
        <p:spPr>
          <a:xfrm flipV="1">
            <a:off x="3033132" y="2688288"/>
            <a:ext cx="2865863" cy="6050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0E5C606F-9716-024C-89FD-D3744EBD4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117" y="2137061"/>
            <a:ext cx="6207376" cy="3767796"/>
          </a:xfrm>
          <a:prstGeom prst="rect">
            <a:avLst/>
          </a:prstGeom>
        </p:spPr>
      </p:pic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07A700A5-CFAC-2145-9600-7E3A34C270EC}"/>
              </a:ext>
            </a:extLst>
          </p:cNvPr>
          <p:cNvCxnSpPr>
            <a:cxnSpLocks/>
          </p:cNvCxnSpPr>
          <p:nvPr/>
        </p:nvCxnSpPr>
        <p:spPr>
          <a:xfrm flipV="1">
            <a:off x="8385717" y="3257550"/>
            <a:ext cx="1044033" cy="32199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C5876A39-F365-EE45-9E05-1C0F02A8EF20}"/>
              </a:ext>
            </a:extLst>
          </p:cNvPr>
          <p:cNvSpPr txBox="1"/>
          <p:nvPr/>
        </p:nvSpPr>
        <p:spPr>
          <a:xfrm>
            <a:off x="8036111" y="3426266"/>
            <a:ext cx="338865" cy="27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16</a:t>
            </a:r>
          </a:p>
        </p:txBody>
      </p: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2A20C9E6-671F-734E-98A7-8997474B7197}"/>
              </a:ext>
            </a:extLst>
          </p:cNvPr>
          <p:cNvCxnSpPr>
            <a:cxnSpLocks/>
          </p:cNvCxnSpPr>
          <p:nvPr/>
        </p:nvCxnSpPr>
        <p:spPr>
          <a:xfrm flipV="1">
            <a:off x="8376206" y="2768192"/>
            <a:ext cx="1044033" cy="32199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vak 27">
            <a:extLst>
              <a:ext uri="{FF2B5EF4-FFF2-40B4-BE49-F238E27FC236}">
                <a16:creationId xmlns:a16="http://schemas.microsoft.com/office/drawing/2014/main" id="{69BDE2DA-EED8-0045-8F7C-5852DE25923B}"/>
              </a:ext>
            </a:extLst>
          </p:cNvPr>
          <p:cNvSpPr txBox="1"/>
          <p:nvPr/>
        </p:nvSpPr>
        <p:spPr>
          <a:xfrm>
            <a:off x="8036111" y="2918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15</a:t>
            </a:r>
          </a:p>
        </p:txBody>
      </p:sp>
      <p:sp>
        <p:nvSpPr>
          <p:cNvPr id="34" name="Ovaal 33">
            <a:extLst>
              <a:ext uri="{FF2B5EF4-FFF2-40B4-BE49-F238E27FC236}">
                <a16:creationId xmlns:a16="http://schemas.microsoft.com/office/drawing/2014/main" id="{62A3F39F-F103-EE4E-AE56-0CC4B9B0730E}"/>
              </a:ext>
            </a:extLst>
          </p:cNvPr>
          <p:cNvSpPr/>
          <p:nvPr/>
        </p:nvSpPr>
        <p:spPr>
          <a:xfrm>
            <a:off x="9427425" y="3304706"/>
            <a:ext cx="45719" cy="1004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B1C67D81-AEE3-6747-A13C-011CA55EC90C}"/>
              </a:ext>
            </a:extLst>
          </p:cNvPr>
          <p:cNvCxnSpPr>
            <a:cxnSpLocks/>
          </p:cNvCxnSpPr>
          <p:nvPr/>
        </p:nvCxnSpPr>
        <p:spPr>
          <a:xfrm flipH="1" flipV="1">
            <a:off x="9439841" y="3367139"/>
            <a:ext cx="1006560" cy="2110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>
            <a:extLst>
              <a:ext uri="{FF2B5EF4-FFF2-40B4-BE49-F238E27FC236}">
                <a16:creationId xmlns:a16="http://schemas.microsoft.com/office/drawing/2014/main" id="{3406E4D2-26B2-6446-B55D-9664ECDF0B79}"/>
              </a:ext>
            </a:extLst>
          </p:cNvPr>
          <p:cNvSpPr txBox="1"/>
          <p:nvPr/>
        </p:nvSpPr>
        <p:spPr>
          <a:xfrm>
            <a:off x="10403007" y="3254617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AF9696C4-042E-1044-AD0E-BA356094C699}"/>
              </a:ext>
            </a:extLst>
          </p:cNvPr>
          <p:cNvSpPr/>
          <p:nvPr/>
        </p:nvSpPr>
        <p:spPr>
          <a:xfrm>
            <a:off x="9417914" y="2568301"/>
            <a:ext cx="45719" cy="1004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Rechte verbindingslijn met pijl 37">
            <a:extLst>
              <a:ext uri="{FF2B5EF4-FFF2-40B4-BE49-F238E27FC236}">
                <a16:creationId xmlns:a16="http://schemas.microsoft.com/office/drawing/2014/main" id="{A633A636-F36C-9E45-B556-D5CFA9D265C3}"/>
              </a:ext>
            </a:extLst>
          </p:cNvPr>
          <p:cNvCxnSpPr>
            <a:cxnSpLocks/>
          </p:cNvCxnSpPr>
          <p:nvPr/>
        </p:nvCxnSpPr>
        <p:spPr>
          <a:xfrm flipH="1" flipV="1">
            <a:off x="9449870" y="2579883"/>
            <a:ext cx="1006560" cy="2110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vak 38">
            <a:extLst>
              <a:ext uri="{FF2B5EF4-FFF2-40B4-BE49-F238E27FC236}">
                <a16:creationId xmlns:a16="http://schemas.microsoft.com/office/drawing/2014/main" id="{B2ED4411-7023-5443-9706-567467641D5A}"/>
              </a:ext>
            </a:extLst>
          </p:cNvPr>
          <p:cNvSpPr txBox="1"/>
          <p:nvPr/>
        </p:nvSpPr>
        <p:spPr>
          <a:xfrm>
            <a:off x="10393496" y="2518212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76932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Afbeelding 36">
            <a:extLst>
              <a:ext uri="{FF2B5EF4-FFF2-40B4-BE49-F238E27FC236}">
                <a16:creationId xmlns:a16="http://schemas.microsoft.com/office/drawing/2014/main" id="{A7EE797E-F414-6143-B457-F9038F3FB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358" y="3403253"/>
            <a:ext cx="5537200" cy="3530600"/>
          </a:xfrm>
          <a:prstGeom prst="rect">
            <a:avLst/>
          </a:prstGeom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511818E2-F0C8-964A-92B7-D49FC675B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303" y="-29916"/>
            <a:ext cx="5537200" cy="35306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0B4F14D-5489-8E41-A18A-235034A7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165768"/>
            <a:ext cx="10515600" cy="1325563"/>
          </a:xfrm>
        </p:spPr>
        <p:txBody>
          <a:bodyPr>
            <a:normAutofit/>
          </a:bodyPr>
          <a:lstStyle/>
          <a:p>
            <a:r>
              <a:rPr lang="en-GB" sz="2800" dirty="0"/>
              <a:t>Cluster 1 and 2 based on thickness/</a:t>
            </a:r>
            <a:br>
              <a:rPr lang="en-GB" sz="2800" dirty="0"/>
            </a:br>
            <a:r>
              <a:rPr lang="en-GB" sz="2800" dirty="0"/>
              <a:t>integrated intensity, </a:t>
            </a:r>
            <a:r>
              <a:rPr lang="en-GB" sz="2800" dirty="0" err="1"/>
              <a:t>normilized</a:t>
            </a:r>
            <a:r>
              <a:rPr lang="en-GB" sz="2800" dirty="0"/>
              <a:t>: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8800EA0-B28B-7A4C-BD8C-C50C2A9D0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78012"/>
            <a:ext cx="5273675" cy="3362573"/>
          </a:xfrm>
          <a:prstGeom prst="rect">
            <a:avLst/>
          </a:prstGeom>
        </p:spPr>
      </p:pic>
      <p:sp>
        <p:nvSpPr>
          <p:cNvPr id="26" name="Tekstvak 25">
            <a:extLst>
              <a:ext uri="{FF2B5EF4-FFF2-40B4-BE49-F238E27FC236}">
                <a16:creationId xmlns:a16="http://schemas.microsoft.com/office/drawing/2014/main" id="{4BAC0BE7-7DEF-2241-8CB1-9FCA30A99F9B}"/>
              </a:ext>
            </a:extLst>
          </p:cNvPr>
          <p:cNvSpPr txBox="1"/>
          <p:nvPr/>
        </p:nvSpPr>
        <p:spPr>
          <a:xfrm>
            <a:off x="3302972" y="2248226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1&amp;2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16B1F701-45E3-8C4F-BDCA-E4AD4B2E95C2}"/>
              </a:ext>
            </a:extLst>
          </p:cNvPr>
          <p:cNvSpPr txBox="1"/>
          <p:nvPr/>
        </p:nvSpPr>
        <p:spPr>
          <a:xfrm>
            <a:off x="10318134" y="56693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0E32595C-9B92-E44A-BB45-3D902B328EB6}"/>
              </a:ext>
            </a:extLst>
          </p:cNvPr>
          <p:cNvSpPr txBox="1"/>
          <p:nvPr/>
        </p:nvSpPr>
        <p:spPr>
          <a:xfrm>
            <a:off x="10318134" y="39620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37EFACE1-1A01-4046-BDC8-73FAE5F5BE14}"/>
              </a:ext>
            </a:extLst>
          </p:cNvPr>
          <p:cNvCxnSpPr>
            <a:cxnSpLocks/>
          </p:cNvCxnSpPr>
          <p:nvPr/>
        </p:nvCxnSpPr>
        <p:spPr>
          <a:xfrm flipV="1">
            <a:off x="5104820" y="1847054"/>
            <a:ext cx="1624593" cy="14852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74CAFC11-B8F7-BE4D-A753-1DCABD6D8A7D}"/>
              </a:ext>
            </a:extLst>
          </p:cNvPr>
          <p:cNvCxnSpPr>
            <a:cxnSpLocks/>
          </p:cNvCxnSpPr>
          <p:nvPr/>
        </p:nvCxnSpPr>
        <p:spPr>
          <a:xfrm>
            <a:off x="5104820" y="3362573"/>
            <a:ext cx="1624593" cy="18141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vak 32">
            <a:extLst>
              <a:ext uri="{FF2B5EF4-FFF2-40B4-BE49-F238E27FC236}">
                <a16:creationId xmlns:a16="http://schemas.microsoft.com/office/drawing/2014/main" id="{71712FC2-BD22-294E-9835-DA19286633CD}"/>
              </a:ext>
            </a:extLst>
          </p:cNvPr>
          <p:cNvSpPr txBox="1"/>
          <p:nvPr/>
        </p:nvSpPr>
        <p:spPr>
          <a:xfrm>
            <a:off x="875320" y="5371025"/>
            <a:ext cx="48918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Combining cluster 1&amp;2 looks quite okay, but still</a:t>
            </a:r>
          </a:p>
          <a:p>
            <a:r>
              <a:rPr lang="en-GB" dirty="0"/>
              <a:t>improves when split. The values in between don’t </a:t>
            </a:r>
          </a:p>
          <a:p>
            <a:r>
              <a:rPr lang="en-GB" dirty="0"/>
              <a:t>look like a real problem when normalized.</a:t>
            </a:r>
          </a:p>
        </p:txBody>
      </p:sp>
    </p:spTree>
    <p:extLst>
      <p:ext uri="{BB962C8B-B14F-4D97-AF65-F5344CB8AC3E}">
        <p14:creationId xmlns:p14="http://schemas.microsoft.com/office/powerpoint/2010/main" val="55812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B8292BDF-BB55-8449-BD44-E1B9ABB3F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007" y="2292551"/>
            <a:ext cx="5816600" cy="35306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0B4F14D-5489-8E41-A18A-235034A7F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 2 and 3, and in between values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41B25FD-A58F-C047-8842-F13D52F9A26E}"/>
              </a:ext>
            </a:extLst>
          </p:cNvPr>
          <p:cNvGrpSpPr/>
          <p:nvPr/>
        </p:nvGrpSpPr>
        <p:grpSpPr>
          <a:xfrm>
            <a:off x="0" y="2218669"/>
            <a:ext cx="5718624" cy="3513058"/>
            <a:chOff x="2722849" y="1672259"/>
            <a:chExt cx="7065969" cy="4644765"/>
          </a:xfrm>
        </p:grpSpPr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29FAAB1C-0CBB-C646-9D88-A0B3A656E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2849" y="1769942"/>
              <a:ext cx="7065969" cy="4547082"/>
            </a:xfrm>
            <a:prstGeom prst="rect">
              <a:avLst/>
            </a:prstGeom>
          </p:spPr>
        </p:pic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E9431B3D-043B-9A46-B0DA-98EB5B15DACF}"/>
                </a:ext>
              </a:extLst>
            </p:cNvPr>
            <p:cNvSpPr/>
            <p:nvPr/>
          </p:nvSpPr>
          <p:spPr>
            <a:xfrm>
              <a:off x="3378820" y="2152353"/>
              <a:ext cx="2040673" cy="30091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27D38FA1-A591-444B-8627-6668985A8C2D}"/>
                </a:ext>
              </a:extLst>
            </p:cNvPr>
            <p:cNvSpPr/>
            <p:nvPr/>
          </p:nvSpPr>
          <p:spPr>
            <a:xfrm>
              <a:off x="5482683" y="2674069"/>
              <a:ext cx="1092820" cy="30091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A030D554-7957-3C40-844B-216AEE115E57}"/>
                </a:ext>
              </a:extLst>
            </p:cNvPr>
            <p:cNvSpPr/>
            <p:nvPr/>
          </p:nvSpPr>
          <p:spPr>
            <a:xfrm>
              <a:off x="7428478" y="5349036"/>
              <a:ext cx="2360340" cy="30091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BE79B990-1D0D-A649-80A9-040A96A3D178}"/>
                </a:ext>
              </a:extLst>
            </p:cNvPr>
            <p:cNvSpPr txBox="1"/>
            <p:nvPr/>
          </p:nvSpPr>
          <p:spPr>
            <a:xfrm>
              <a:off x="4288809" y="167225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E9F1A0C9-8F65-D445-BA10-C5355BE88917}"/>
                </a:ext>
              </a:extLst>
            </p:cNvPr>
            <p:cNvSpPr txBox="1"/>
            <p:nvPr/>
          </p:nvSpPr>
          <p:spPr>
            <a:xfrm>
              <a:off x="5891760" y="2191658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1994D2E1-0179-3D4A-BE22-DC581E1D50F4}"/>
                </a:ext>
              </a:extLst>
            </p:cNvPr>
            <p:cNvSpPr txBox="1"/>
            <p:nvPr/>
          </p:nvSpPr>
          <p:spPr>
            <a:xfrm>
              <a:off x="8424944" y="4825816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4" name="Rechte verbindingslijn met pijl 3">
              <a:extLst>
                <a:ext uri="{FF2B5EF4-FFF2-40B4-BE49-F238E27FC236}">
                  <a16:creationId xmlns:a16="http://schemas.microsoft.com/office/drawing/2014/main" id="{ABD9B941-5842-894D-9D8A-F7EF2B35A83A}"/>
                </a:ext>
              </a:extLst>
            </p:cNvPr>
            <p:cNvCxnSpPr/>
            <p:nvPr/>
          </p:nvCxnSpPr>
          <p:spPr>
            <a:xfrm flipV="1">
              <a:off x="6604855" y="3432409"/>
              <a:ext cx="345688" cy="26161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met pijl 16">
              <a:extLst>
                <a:ext uri="{FF2B5EF4-FFF2-40B4-BE49-F238E27FC236}">
                  <a16:creationId xmlns:a16="http://schemas.microsoft.com/office/drawing/2014/main" id="{37807428-19B7-1142-9AA3-FFA71EFA8911}"/>
                </a:ext>
              </a:extLst>
            </p:cNvPr>
            <p:cNvCxnSpPr/>
            <p:nvPr/>
          </p:nvCxnSpPr>
          <p:spPr>
            <a:xfrm flipV="1">
              <a:off x="6702415" y="3875318"/>
              <a:ext cx="345688" cy="26161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357AF0B6-A5E8-1545-A30F-0E2EB800B006}"/>
                </a:ext>
              </a:extLst>
            </p:cNvPr>
            <p:cNvSpPr txBox="1"/>
            <p:nvPr/>
          </p:nvSpPr>
          <p:spPr>
            <a:xfrm>
              <a:off x="6259167" y="3563216"/>
              <a:ext cx="517353" cy="488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</a:rPr>
                <a:t>27</a:t>
              </a:r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3E3D947A-AFBE-064E-9CE3-21243E3330A8}"/>
                </a:ext>
              </a:extLst>
            </p:cNvPr>
            <p:cNvSpPr txBox="1"/>
            <p:nvPr/>
          </p:nvSpPr>
          <p:spPr>
            <a:xfrm>
              <a:off x="6366150" y="4020678"/>
              <a:ext cx="517353" cy="488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</a:rPr>
                <a:t>28</a:t>
              </a:r>
            </a:p>
          </p:txBody>
        </p:sp>
      </p:grpSp>
      <p:sp>
        <p:nvSpPr>
          <p:cNvPr id="7" name="Rechthoek 6">
            <a:extLst>
              <a:ext uri="{FF2B5EF4-FFF2-40B4-BE49-F238E27FC236}">
                <a16:creationId xmlns:a16="http://schemas.microsoft.com/office/drawing/2014/main" id="{16799A3C-1C5D-4B40-A468-DBF0BBD84F72}"/>
              </a:ext>
            </a:extLst>
          </p:cNvPr>
          <p:cNvSpPr/>
          <p:nvPr/>
        </p:nvSpPr>
        <p:spPr>
          <a:xfrm>
            <a:off x="2280476" y="2959093"/>
            <a:ext cx="3363298" cy="22680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9F0E2218-7B1E-024C-840D-73C4BC997CA0}"/>
              </a:ext>
            </a:extLst>
          </p:cNvPr>
          <p:cNvCxnSpPr>
            <a:cxnSpLocks/>
          </p:cNvCxnSpPr>
          <p:nvPr/>
        </p:nvCxnSpPr>
        <p:spPr>
          <a:xfrm>
            <a:off x="5643774" y="3537130"/>
            <a:ext cx="1341623" cy="385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07A700A5-CFAC-2145-9600-7E3A34C270EC}"/>
              </a:ext>
            </a:extLst>
          </p:cNvPr>
          <p:cNvCxnSpPr>
            <a:cxnSpLocks/>
          </p:cNvCxnSpPr>
          <p:nvPr/>
        </p:nvCxnSpPr>
        <p:spPr>
          <a:xfrm flipV="1">
            <a:off x="8420266" y="2918702"/>
            <a:ext cx="1009484" cy="42259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C5876A39-F365-EE45-9E05-1C0F02A8EF20}"/>
              </a:ext>
            </a:extLst>
          </p:cNvPr>
          <p:cNvSpPr txBox="1"/>
          <p:nvPr/>
        </p:nvSpPr>
        <p:spPr>
          <a:xfrm>
            <a:off x="8036111" y="320398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24</a:t>
            </a:r>
          </a:p>
        </p:txBody>
      </p: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2A20C9E6-671F-734E-98A7-8997474B7197}"/>
              </a:ext>
            </a:extLst>
          </p:cNvPr>
          <p:cNvCxnSpPr>
            <a:cxnSpLocks/>
          </p:cNvCxnSpPr>
          <p:nvPr/>
        </p:nvCxnSpPr>
        <p:spPr>
          <a:xfrm flipV="1">
            <a:off x="8376206" y="2695585"/>
            <a:ext cx="1053544" cy="3945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vak 27">
            <a:extLst>
              <a:ext uri="{FF2B5EF4-FFF2-40B4-BE49-F238E27FC236}">
                <a16:creationId xmlns:a16="http://schemas.microsoft.com/office/drawing/2014/main" id="{69BDE2DA-EED8-0045-8F7C-5852DE25923B}"/>
              </a:ext>
            </a:extLst>
          </p:cNvPr>
          <p:cNvSpPr txBox="1"/>
          <p:nvPr/>
        </p:nvSpPr>
        <p:spPr>
          <a:xfrm>
            <a:off x="8036111" y="2918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17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8ED67EE9-5432-8448-807C-8728182401E7}"/>
              </a:ext>
            </a:extLst>
          </p:cNvPr>
          <p:cNvCxnSpPr>
            <a:cxnSpLocks/>
          </p:cNvCxnSpPr>
          <p:nvPr/>
        </p:nvCxnSpPr>
        <p:spPr>
          <a:xfrm flipV="1">
            <a:off x="8420266" y="3150718"/>
            <a:ext cx="1009484" cy="42259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vak 28">
            <a:extLst>
              <a:ext uri="{FF2B5EF4-FFF2-40B4-BE49-F238E27FC236}">
                <a16:creationId xmlns:a16="http://schemas.microsoft.com/office/drawing/2014/main" id="{A04157E4-0C57-0141-94AA-BDA7A50380C7}"/>
              </a:ext>
            </a:extLst>
          </p:cNvPr>
          <p:cNvSpPr txBox="1"/>
          <p:nvPr/>
        </p:nvSpPr>
        <p:spPr>
          <a:xfrm>
            <a:off x="8036111" y="34359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25</a:t>
            </a:r>
          </a:p>
        </p:txBody>
      </p:sp>
      <p:cxnSp>
        <p:nvCxnSpPr>
          <p:cNvPr id="30" name="Rechte verbindingslijn met pijl 29">
            <a:extLst>
              <a:ext uri="{FF2B5EF4-FFF2-40B4-BE49-F238E27FC236}">
                <a16:creationId xmlns:a16="http://schemas.microsoft.com/office/drawing/2014/main" id="{44DE6834-A069-6748-BEBB-AF1D9CAA9E4A}"/>
              </a:ext>
            </a:extLst>
          </p:cNvPr>
          <p:cNvCxnSpPr>
            <a:cxnSpLocks/>
          </p:cNvCxnSpPr>
          <p:nvPr/>
        </p:nvCxnSpPr>
        <p:spPr>
          <a:xfrm flipV="1">
            <a:off x="8424142" y="3431425"/>
            <a:ext cx="1009484" cy="42259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6F9AE33F-8DA6-B540-887A-B24558C12AD0}"/>
              </a:ext>
            </a:extLst>
          </p:cNvPr>
          <p:cNvSpPr txBox="1"/>
          <p:nvPr/>
        </p:nvSpPr>
        <p:spPr>
          <a:xfrm>
            <a:off x="8039987" y="371670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26</a:t>
            </a:r>
          </a:p>
        </p:txBody>
      </p:sp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1169F4EE-A042-9043-9070-158AAF976371}"/>
              </a:ext>
            </a:extLst>
          </p:cNvPr>
          <p:cNvCxnSpPr>
            <a:cxnSpLocks/>
          </p:cNvCxnSpPr>
          <p:nvPr/>
        </p:nvCxnSpPr>
        <p:spPr>
          <a:xfrm flipV="1">
            <a:off x="8437541" y="3811919"/>
            <a:ext cx="992209" cy="29302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vak 32">
            <a:extLst>
              <a:ext uri="{FF2B5EF4-FFF2-40B4-BE49-F238E27FC236}">
                <a16:creationId xmlns:a16="http://schemas.microsoft.com/office/drawing/2014/main" id="{28656F8D-0967-F249-BC45-4A5BE5B8E439}"/>
              </a:ext>
            </a:extLst>
          </p:cNvPr>
          <p:cNvSpPr txBox="1"/>
          <p:nvPr/>
        </p:nvSpPr>
        <p:spPr>
          <a:xfrm>
            <a:off x="8036111" y="399417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27</a:t>
            </a:r>
          </a:p>
        </p:txBody>
      </p:sp>
      <p:cxnSp>
        <p:nvCxnSpPr>
          <p:cNvPr id="34" name="Rechte verbindingslijn met pijl 33">
            <a:extLst>
              <a:ext uri="{FF2B5EF4-FFF2-40B4-BE49-F238E27FC236}">
                <a16:creationId xmlns:a16="http://schemas.microsoft.com/office/drawing/2014/main" id="{0BDCF06E-207D-6845-8CBE-8AE195FD6D0E}"/>
              </a:ext>
            </a:extLst>
          </p:cNvPr>
          <p:cNvCxnSpPr>
            <a:cxnSpLocks/>
          </p:cNvCxnSpPr>
          <p:nvPr/>
        </p:nvCxnSpPr>
        <p:spPr>
          <a:xfrm flipV="1">
            <a:off x="8454815" y="4299982"/>
            <a:ext cx="967309" cy="890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3F270CAC-CB2C-2640-8A56-71C217C66C87}"/>
              </a:ext>
            </a:extLst>
          </p:cNvPr>
          <p:cNvSpPr txBox="1"/>
          <p:nvPr/>
        </p:nvSpPr>
        <p:spPr>
          <a:xfrm>
            <a:off x="8068542" y="42428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28</a:t>
            </a:r>
          </a:p>
        </p:txBody>
      </p: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D9048C2-BD9C-CA41-A3A3-927622AF1C5A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8487246" y="4699902"/>
            <a:ext cx="946380" cy="19483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vak 36">
            <a:extLst>
              <a:ext uri="{FF2B5EF4-FFF2-40B4-BE49-F238E27FC236}">
                <a16:creationId xmlns:a16="http://schemas.microsoft.com/office/drawing/2014/main" id="{A1B54EF9-B954-BE4B-9030-67EA556188E5}"/>
              </a:ext>
            </a:extLst>
          </p:cNvPr>
          <p:cNvSpPr txBox="1"/>
          <p:nvPr/>
        </p:nvSpPr>
        <p:spPr>
          <a:xfrm>
            <a:off x="8068542" y="45152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29</a:t>
            </a:r>
          </a:p>
        </p:txBody>
      </p: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F154F8CE-5C1B-BA4A-9877-DFECB72E80A5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487246" y="4931918"/>
            <a:ext cx="946380" cy="19483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F14893E5-0B4B-F34A-A2E3-BDA80E8F0CC3}"/>
              </a:ext>
            </a:extLst>
          </p:cNvPr>
          <p:cNvSpPr txBox="1"/>
          <p:nvPr/>
        </p:nvSpPr>
        <p:spPr>
          <a:xfrm>
            <a:off x="8068542" y="474725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30</a:t>
            </a:r>
          </a:p>
        </p:txBody>
      </p:sp>
      <p:sp>
        <p:nvSpPr>
          <p:cNvPr id="43" name="Ovaal 42">
            <a:extLst>
              <a:ext uri="{FF2B5EF4-FFF2-40B4-BE49-F238E27FC236}">
                <a16:creationId xmlns:a16="http://schemas.microsoft.com/office/drawing/2014/main" id="{319B408E-0FEC-4B4D-81D9-6245CB6FFD43}"/>
              </a:ext>
            </a:extLst>
          </p:cNvPr>
          <p:cNvSpPr/>
          <p:nvPr/>
        </p:nvSpPr>
        <p:spPr>
          <a:xfrm>
            <a:off x="9526980" y="5126753"/>
            <a:ext cx="45719" cy="1004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Rechte verbindingslijn met pijl 43">
            <a:extLst>
              <a:ext uri="{FF2B5EF4-FFF2-40B4-BE49-F238E27FC236}">
                <a16:creationId xmlns:a16="http://schemas.microsoft.com/office/drawing/2014/main" id="{F340F36A-D55A-0848-B323-3FC8D4BCAF07}"/>
              </a:ext>
            </a:extLst>
          </p:cNvPr>
          <p:cNvCxnSpPr>
            <a:cxnSpLocks/>
          </p:cNvCxnSpPr>
          <p:nvPr/>
        </p:nvCxnSpPr>
        <p:spPr>
          <a:xfrm flipH="1">
            <a:off x="9558936" y="4639849"/>
            <a:ext cx="1045804" cy="4984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kstvak 45">
            <a:extLst>
              <a:ext uri="{FF2B5EF4-FFF2-40B4-BE49-F238E27FC236}">
                <a16:creationId xmlns:a16="http://schemas.microsoft.com/office/drawing/2014/main" id="{8610C042-459A-DD4C-B64C-B49360C8FD3D}"/>
              </a:ext>
            </a:extLst>
          </p:cNvPr>
          <p:cNvSpPr txBox="1"/>
          <p:nvPr/>
        </p:nvSpPr>
        <p:spPr>
          <a:xfrm>
            <a:off x="10546346" y="43419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1" name="Ovaal 50">
            <a:extLst>
              <a:ext uri="{FF2B5EF4-FFF2-40B4-BE49-F238E27FC236}">
                <a16:creationId xmlns:a16="http://schemas.microsoft.com/office/drawing/2014/main" id="{82D0916F-2A70-1B44-BD48-A12860A9A979}"/>
              </a:ext>
            </a:extLst>
          </p:cNvPr>
          <p:cNvSpPr/>
          <p:nvPr/>
        </p:nvSpPr>
        <p:spPr>
          <a:xfrm>
            <a:off x="9445454" y="2753739"/>
            <a:ext cx="45719" cy="1004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08613C69-9FE2-D44B-A7DA-617F4D525544}"/>
              </a:ext>
            </a:extLst>
          </p:cNvPr>
          <p:cNvCxnSpPr>
            <a:cxnSpLocks/>
          </p:cNvCxnSpPr>
          <p:nvPr/>
        </p:nvCxnSpPr>
        <p:spPr>
          <a:xfrm flipH="1" flipV="1">
            <a:off x="9477410" y="2765321"/>
            <a:ext cx="1006560" cy="2110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vak 52">
            <a:extLst>
              <a:ext uri="{FF2B5EF4-FFF2-40B4-BE49-F238E27FC236}">
                <a16:creationId xmlns:a16="http://schemas.microsoft.com/office/drawing/2014/main" id="{BB833A08-F144-814B-8E4D-5D4A9319F301}"/>
              </a:ext>
            </a:extLst>
          </p:cNvPr>
          <p:cNvSpPr txBox="1"/>
          <p:nvPr/>
        </p:nvSpPr>
        <p:spPr>
          <a:xfrm>
            <a:off x="10421036" y="2703650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57" name="Rechte verbindingslijn met pijl 56">
            <a:extLst>
              <a:ext uri="{FF2B5EF4-FFF2-40B4-BE49-F238E27FC236}">
                <a16:creationId xmlns:a16="http://schemas.microsoft.com/office/drawing/2014/main" id="{508D8D22-9B41-0941-86A7-9844C75CFD91}"/>
              </a:ext>
            </a:extLst>
          </p:cNvPr>
          <p:cNvCxnSpPr>
            <a:cxnSpLocks/>
          </p:cNvCxnSpPr>
          <p:nvPr/>
        </p:nvCxnSpPr>
        <p:spPr>
          <a:xfrm flipV="1">
            <a:off x="3274922" y="4576838"/>
            <a:ext cx="353743" cy="630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kstvak 57">
            <a:extLst>
              <a:ext uri="{FF2B5EF4-FFF2-40B4-BE49-F238E27FC236}">
                <a16:creationId xmlns:a16="http://schemas.microsoft.com/office/drawing/2014/main" id="{002F4BA5-4DCD-FB4D-AFDB-B3823A373597}"/>
              </a:ext>
            </a:extLst>
          </p:cNvPr>
          <p:cNvSpPr txBox="1"/>
          <p:nvPr/>
        </p:nvSpPr>
        <p:spPr>
          <a:xfrm>
            <a:off x="2948593" y="447416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29</a:t>
            </a:r>
          </a:p>
        </p:txBody>
      </p:sp>
      <p:cxnSp>
        <p:nvCxnSpPr>
          <p:cNvPr id="63" name="Rechte verbindingslijn met pijl 62">
            <a:extLst>
              <a:ext uri="{FF2B5EF4-FFF2-40B4-BE49-F238E27FC236}">
                <a16:creationId xmlns:a16="http://schemas.microsoft.com/office/drawing/2014/main" id="{39417F0E-2AC5-EC42-B12A-41A61C5D64D9}"/>
              </a:ext>
            </a:extLst>
          </p:cNvPr>
          <p:cNvCxnSpPr>
            <a:cxnSpLocks/>
          </p:cNvCxnSpPr>
          <p:nvPr/>
        </p:nvCxnSpPr>
        <p:spPr>
          <a:xfrm flipV="1">
            <a:off x="3375945" y="5015499"/>
            <a:ext cx="353743" cy="630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>
            <a:extLst>
              <a:ext uri="{FF2B5EF4-FFF2-40B4-BE49-F238E27FC236}">
                <a16:creationId xmlns:a16="http://schemas.microsoft.com/office/drawing/2014/main" id="{5FE27292-202C-CA4D-B87E-6C89552EDA80}"/>
              </a:ext>
            </a:extLst>
          </p:cNvPr>
          <p:cNvSpPr txBox="1"/>
          <p:nvPr/>
        </p:nvSpPr>
        <p:spPr>
          <a:xfrm>
            <a:off x="3049616" y="49128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30</a:t>
            </a:r>
          </a:p>
        </p:txBody>
      </p:sp>
      <p:cxnSp>
        <p:nvCxnSpPr>
          <p:cNvPr id="65" name="Rechte verbindingslijn met pijl 64">
            <a:extLst>
              <a:ext uri="{FF2B5EF4-FFF2-40B4-BE49-F238E27FC236}">
                <a16:creationId xmlns:a16="http://schemas.microsoft.com/office/drawing/2014/main" id="{9942E82D-E2C6-7543-920D-EEF21DFB8363}"/>
              </a:ext>
            </a:extLst>
          </p:cNvPr>
          <p:cNvCxnSpPr>
            <a:cxnSpLocks/>
          </p:cNvCxnSpPr>
          <p:nvPr/>
        </p:nvCxnSpPr>
        <p:spPr>
          <a:xfrm flipV="1">
            <a:off x="2971800" y="3361406"/>
            <a:ext cx="316003" cy="14789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kstvak 65">
            <a:extLst>
              <a:ext uri="{FF2B5EF4-FFF2-40B4-BE49-F238E27FC236}">
                <a16:creationId xmlns:a16="http://schemas.microsoft.com/office/drawing/2014/main" id="{C3249CD2-D353-8D4D-8B27-3D847E4405F2}"/>
              </a:ext>
            </a:extLst>
          </p:cNvPr>
          <p:cNvSpPr txBox="1"/>
          <p:nvPr/>
        </p:nvSpPr>
        <p:spPr>
          <a:xfrm>
            <a:off x="2648782" y="339717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26</a:t>
            </a:r>
          </a:p>
        </p:txBody>
      </p: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id="{011CC7C1-8594-0C41-8A9B-B0383CAD3D50}"/>
              </a:ext>
            </a:extLst>
          </p:cNvPr>
          <p:cNvCxnSpPr>
            <a:cxnSpLocks/>
          </p:cNvCxnSpPr>
          <p:nvPr/>
        </p:nvCxnSpPr>
        <p:spPr>
          <a:xfrm flipH="1" flipV="1">
            <a:off x="3237601" y="3223727"/>
            <a:ext cx="315215" cy="10782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met pijl 73">
            <a:extLst>
              <a:ext uri="{FF2B5EF4-FFF2-40B4-BE49-F238E27FC236}">
                <a16:creationId xmlns:a16="http://schemas.microsoft.com/office/drawing/2014/main" id="{D9B5FE6B-5ED6-CD4D-8A60-53DE11839DEB}"/>
              </a:ext>
            </a:extLst>
          </p:cNvPr>
          <p:cNvCxnSpPr>
            <a:cxnSpLocks/>
          </p:cNvCxnSpPr>
          <p:nvPr/>
        </p:nvCxnSpPr>
        <p:spPr>
          <a:xfrm flipH="1">
            <a:off x="3112731" y="3120346"/>
            <a:ext cx="319903" cy="737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kstvak 75">
            <a:extLst>
              <a:ext uri="{FF2B5EF4-FFF2-40B4-BE49-F238E27FC236}">
                <a16:creationId xmlns:a16="http://schemas.microsoft.com/office/drawing/2014/main" id="{3B8EFBF3-043D-C44B-A5C8-57AC7916D845}"/>
              </a:ext>
            </a:extLst>
          </p:cNvPr>
          <p:cNvSpPr txBox="1"/>
          <p:nvPr/>
        </p:nvSpPr>
        <p:spPr>
          <a:xfrm>
            <a:off x="3360769" y="292995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24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3424E3DB-4E5B-BA40-B8EA-4BAD04A5F55C}"/>
              </a:ext>
            </a:extLst>
          </p:cNvPr>
          <p:cNvSpPr txBox="1"/>
          <p:nvPr/>
        </p:nvSpPr>
        <p:spPr>
          <a:xfrm>
            <a:off x="3459031" y="31547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25</a:t>
            </a:r>
          </a:p>
        </p:txBody>
      </p:sp>
      <p:cxnSp>
        <p:nvCxnSpPr>
          <p:cNvPr id="78" name="Rechte verbindingslijn met pijl 77">
            <a:extLst>
              <a:ext uri="{FF2B5EF4-FFF2-40B4-BE49-F238E27FC236}">
                <a16:creationId xmlns:a16="http://schemas.microsoft.com/office/drawing/2014/main" id="{0C29B2D7-E978-9A42-A125-15E455A905E6}"/>
              </a:ext>
            </a:extLst>
          </p:cNvPr>
          <p:cNvCxnSpPr>
            <a:cxnSpLocks/>
          </p:cNvCxnSpPr>
          <p:nvPr/>
        </p:nvCxnSpPr>
        <p:spPr>
          <a:xfrm flipV="1">
            <a:off x="2016010" y="3057431"/>
            <a:ext cx="316003" cy="14789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kstvak 78">
            <a:extLst>
              <a:ext uri="{FF2B5EF4-FFF2-40B4-BE49-F238E27FC236}">
                <a16:creationId xmlns:a16="http://schemas.microsoft.com/office/drawing/2014/main" id="{81A5F844-C3EC-D54A-9995-5654BE9CC603}"/>
              </a:ext>
            </a:extLst>
          </p:cNvPr>
          <p:cNvSpPr txBox="1"/>
          <p:nvPr/>
        </p:nvSpPr>
        <p:spPr>
          <a:xfrm>
            <a:off x="1692992" y="30931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94771681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265</Words>
  <Application>Microsoft Macintosh PowerPoint</Application>
  <PresentationFormat>Breedbeeld</PresentationFormat>
  <Paragraphs>78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Kantoorthema</vt:lpstr>
      <vt:lpstr>CLUSTERING???</vt:lpstr>
      <vt:lpstr>Integrated intensity image</vt:lpstr>
      <vt:lpstr>All spectra:</vt:lpstr>
      <vt:lpstr>Clustering based on thickness/integrated intensity</vt:lpstr>
      <vt:lpstr>Clustering based on thickness/integrated intensity</vt:lpstr>
      <vt:lpstr>Spectra in clusters, not normalized</vt:lpstr>
      <vt:lpstr>Cluster 1 and 2, and in between values</vt:lpstr>
      <vt:lpstr>Cluster 1 and 2 based on thickness/ integrated intensity, normilized:</vt:lpstr>
      <vt:lpstr>Cluster 2 and 3, and in between values</vt:lpstr>
      <vt:lpstr>Cluster 1 and 2 based on thickness/ integrated intensity, normilized:</vt:lpstr>
      <vt:lpstr>Clustering based on thickness/integrated intensity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CLUSTERING???</dc:title>
  <dc:creator>Isabel Postmes</dc:creator>
  <cp:lastModifiedBy>Isabel Postmes</cp:lastModifiedBy>
  <cp:revision>8</cp:revision>
  <dcterms:created xsi:type="dcterms:W3CDTF">2021-01-12T23:23:29Z</dcterms:created>
  <dcterms:modified xsi:type="dcterms:W3CDTF">2021-01-13T00:44:28Z</dcterms:modified>
</cp:coreProperties>
</file>